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76" d="100"/>
          <a:sy n="76" d="100"/>
        </p:scale>
        <p:origin x="-99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CC36C6-9649-4C72-8D0D-245BBC2F0180}" type="datetimeFigureOut">
              <a:rPr lang="nl-NL" smtClean="0"/>
              <a:t>14-10-2015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focus-op-biologie-het-gebit/#q=geb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24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Isoleren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warm weer warmte verlies</a:t>
            </a:r>
          </a:p>
          <a:p>
            <a:r>
              <a:rPr lang="nl-NL" dirty="0" smtClean="0"/>
              <a:t>Bij koud weer warmte vasthouden</a:t>
            </a:r>
          </a:p>
          <a:p>
            <a:r>
              <a:rPr lang="nl-NL" dirty="0" smtClean="0"/>
              <a:t>Zoogdieren die in het water leven hebben dikke vetlaag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536012" cy="23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83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Luchtstroom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Luchtstromen helpen warmte te verliezen uit bloedvaten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9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Winterslaap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Slapen tijdens de winter</a:t>
            </a:r>
          </a:p>
          <a:p>
            <a:r>
              <a:rPr lang="nl-NL" dirty="0" smtClean="0"/>
              <a:t>Verbruiken nauwelijks energie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83" y="3861048"/>
            <a:ext cx="291941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20" y="3876087"/>
            <a:ext cx="2952328" cy="19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0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Camouflage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niet opvallen tegen de omgeving</a:t>
            </a:r>
          </a:p>
          <a:p>
            <a:r>
              <a:rPr lang="nl-NL" dirty="0" smtClean="0"/>
              <a:t>Mimicry: vorm van camouflage, waarbij het dier doet alsof hij iets anders is.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376836" cy="224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44566"/>
            <a:ext cx="2381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28" y="5106541"/>
            <a:ext cx="2480437" cy="15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Planteneters (herbivoren)</a:t>
            </a:r>
          </a:p>
          <a:p>
            <a:r>
              <a:rPr lang="nl-NL" dirty="0" smtClean="0"/>
              <a:t>Vleeseters (carnivoren)</a:t>
            </a:r>
          </a:p>
          <a:p>
            <a:r>
              <a:rPr lang="nl-NL" dirty="0" smtClean="0"/>
              <a:t>Alleseters (omnivoren)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603793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http://www.schooltv.nl/video/focus-op-biologie-het-gebit/#</a:t>
            </a:r>
            <a:r>
              <a:rPr lang="nl-NL" dirty="0" smtClean="0">
                <a:hlinkClick r:id="rId2"/>
              </a:rPr>
              <a:t>q=gebit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09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Vogels en snavels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Vorm van de snavel is aangepast aan voeding</a:t>
            </a:r>
          </a:p>
          <a:p>
            <a:pPr lvl="1"/>
            <a:r>
              <a:rPr lang="nl-NL" dirty="0" smtClean="0"/>
              <a:t>Haaksnavel</a:t>
            </a:r>
          </a:p>
          <a:p>
            <a:pPr lvl="1"/>
            <a:r>
              <a:rPr lang="nl-NL" dirty="0" smtClean="0"/>
              <a:t>Zeefsnavel</a:t>
            </a:r>
          </a:p>
          <a:p>
            <a:pPr lvl="1"/>
            <a:r>
              <a:rPr lang="nl-NL" dirty="0" smtClean="0"/>
              <a:t>Pincetsnavel</a:t>
            </a:r>
          </a:p>
          <a:p>
            <a:pPr lvl="1"/>
            <a:r>
              <a:rPr lang="nl-NL" dirty="0" smtClean="0"/>
              <a:t>kegelsnavel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681593" cy="20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3754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91011"/>
            <a:ext cx="2533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02" y="481430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1 en 2 af, ook extra opdrachten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2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2</a:t>
            </a:r>
          </a:p>
          <a:p>
            <a:r>
              <a:rPr lang="nl-NL" dirty="0" smtClean="0"/>
              <a:t>Maken paragraaf 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29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Aanpassingen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aanpassing is een eigenschap van een organisme, waardoor hij onder bepaalde omstandigheden overleeft.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27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Planten en aanpassingen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Voorjaarsbloeiers</a:t>
            </a:r>
          </a:p>
          <a:p>
            <a:r>
              <a:rPr lang="nl-NL" dirty="0" smtClean="0"/>
              <a:t>Klimplanten</a:t>
            </a:r>
          </a:p>
          <a:p>
            <a:r>
              <a:rPr lang="nl-NL" dirty="0" smtClean="0"/>
              <a:t>Wortelrozetten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703215" cy="15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3024336" cy="20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8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Voorjaarsbloeiers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Aangepast aan omstandigheden in een donker bos</a:t>
            </a:r>
          </a:p>
          <a:p>
            <a:r>
              <a:rPr lang="nl-NL" dirty="0" smtClean="0"/>
              <a:t>Groeien voordat andere planten bladeren krijgen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053395" cy="20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65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Klimplanten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Klimop klimt langs bomen omhoog naar het licht.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0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Wortelrozetten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Bladeren liggen plat op de grond</a:t>
            </a:r>
          </a:p>
          <a:p>
            <a:r>
              <a:rPr lang="nl-NL" dirty="0" smtClean="0"/>
              <a:t>Vormen een rondje om de stengel</a:t>
            </a:r>
          </a:p>
          <a:p>
            <a:r>
              <a:rPr lang="nl-NL" dirty="0" smtClean="0"/>
              <a:t>Houden andere planten op afstand</a:t>
            </a:r>
          </a:p>
          <a:p>
            <a:r>
              <a:rPr lang="nl-NL" dirty="0" smtClean="0"/>
              <a:t>Zorgt voor meer opname van mineralen uit de grond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1905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Woestijnplanten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Kleine dikke bladeren</a:t>
            </a:r>
          </a:p>
          <a:p>
            <a:r>
              <a:rPr lang="nl-NL" dirty="0" smtClean="0"/>
              <a:t>Meer opslag water</a:t>
            </a:r>
          </a:p>
          <a:p>
            <a:r>
              <a:rPr lang="nl-NL" dirty="0" smtClean="0"/>
              <a:t>Minder oppervlak voor verdamping water</a:t>
            </a:r>
          </a:p>
          <a:p>
            <a:r>
              <a:rPr lang="nl-NL" dirty="0" smtClean="0"/>
              <a:t>Waslaag of behaard om waterverlies tegen te gaan</a:t>
            </a:r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3471664" cy="216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059099" cy="21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0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Dieren en aanpassingen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Isoleren</a:t>
            </a:r>
          </a:p>
          <a:p>
            <a:r>
              <a:rPr lang="nl-NL" dirty="0" smtClean="0"/>
              <a:t>Luchtstroom</a:t>
            </a:r>
          </a:p>
          <a:p>
            <a:r>
              <a:rPr lang="nl-NL" dirty="0" smtClean="0"/>
              <a:t>Winterslaap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00" y="2276872"/>
            <a:ext cx="2121024" cy="159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611962" cy="182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2194737" cy="163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550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5619</TotalTime>
  <Words>219</Words>
  <Application>Microsoft Office PowerPoint</Application>
  <PresentationFormat>Diavoorstelling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Austin</vt:lpstr>
      <vt:lpstr>Hoofdstuk 2</vt:lpstr>
      <vt:lpstr>Wat gaan we doen vandaag?</vt:lpstr>
      <vt:lpstr>Aanpassingen  </vt:lpstr>
      <vt:lpstr>Planten en aanpassingen</vt:lpstr>
      <vt:lpstr>Voorjaarsbloeiers</vt:lpstr>
      <vt:lpstr>Klimplanten</vt:lpstr>
      <vt:lpstr>Wortelrozetten</vt:lpstr>
      <vt:lpstr>Woestijnplanten</vt:lpstr>
      <vt:lpstr>Dieren en aanpassingen </vt:lpstr>
      <vt:lpstr>Isoleren</vt:lpstr>
      <vt:lpstr>Luchtstroom </vt:lpstr>
      <vt:lpstr>Winterslaap </vt:lpstr>
      <vt:lpstr>Camouflage</vt:lpstr>
      <vt:lpstr>Gebitten</vt:lpstr>
      <vt:lpstr>Gebitten</vt:lpstr>
      <vt:lpstr>Vogels en snavels</vt:lpstr>
      <vt:lpstr>Huiswerk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Bioloei</dc:title>
  <dc:creator>marloes kemna</dc:creator>
  <cp:lastModifiedBy>marloes kemna</cp:lastModifiedBy>
  <cp:revision>25</cp:revision>
  <dcterms:created xsi:type="dcterms:W3CDTF">2015-04-13T05:37:47Z</dcterms:created>
  <dcterms:modified xsi:type="dcterms:W3CDTF">2015-10-15T09:18:12Z</dcterms:modified>
</cp:coreProperties>
</file>